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r>
              <a:rPr 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、</a:t>
            </a:r>
            <a:r>
              <a:rPr lang="en-US" alt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IP50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3803650" y="830580"/>
            <a:ext cx="3507105" cy="615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en-US"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75/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2GX16G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PT-R-CL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en-US"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75/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2GX16G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T-R-CL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XPTN-9000-85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7" name="图片 6" descr="XPTN-85-2GX16GP-CL"/>
          <p:cNvPicPr>
            <a:picLocks noChangeAspect="1"/>
          </p:cNvPicPr>
          <p:nvPr/>
        </p:nvPicPr>
        <p:blipFill>
          <a:blip r:embed="rId6"/>
          <a:srcRect t="31788" b="41497"/>
          <a:stretch>
            <a:fillRect/>
          </a:stretch>
        </p:blipFill>
        <p:spPr>
          <a:xfrm>
            <a:off x="3715385" y="1607185"/>
            <a:ext cx="3743377" cy="900000"/>
          </a:xfrm>
          <a:prstGeom prst="rect">
            <a:avLst/>
          </a:prstGeom>
        </p:spPr>
      </p:pic>
      <p:pic>
        <p:nvPicPr>
          <p:cNvPr id="10" name="图片 9" descr="XPTN-85-2GX16GP-CL"/>
          <p:cNvPicPr>
            <a:picLocks noChangeAspect="1"/>
          </p:cNvPicPr>
          <p:nvPr/>
        </p:nvPicPr>
        <p:blipFill>
          <a:blip r:embed="rId6"/>
          <a:srcRect t="31788" b="41497"/>
          <a:stretch>
            <a:fillRect/>
          </a:stretch>
        </p:blipFill>
        <p:spPr>
          <a:xfrm>
            <a:off x="3715385" y="2648585"/>
            <a:ext cx="3743377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IP50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4434590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XPTN-9000-75/85-2GX16GT-R-CL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XPTN-9000-75/85-2GX16GPT-R-CL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16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56-560Gbps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41.66-144Mpps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1-16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360W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592000"/>
        </p:xfrm>
        <a:graphic>
          <a:graphicData uri="http://schemas.openxmlformats.org/drawingml/2006/table">
            <a:tbl>
              <a:tblPr/>
              <a:tblGrid>
                <a:gridCol w="1697990"/>
                <a:gridCol w="255587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~75℃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440*254*44mm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3.25KG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机架式安装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4131985"/>
        </p:xfrm>
        <a:graphic>
          <a:graphicData uri="http://schemas.openxmlformats.org/drawingml/2006/table">
            <a:tbl>
              <a:tblPr/>
              <a:tblGrid>
                <a:gridCol w="1701165"/>
                <a:gridCol w="2444115"/>
                <a:gridCol w="2660650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XPTN-9000-75/85-2GX16GT-R-CL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XPTN-9000-75/85-2GX16GPT-R-CL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5" y="933450"/>
          <a:ext cx="6736715" cy="7884000"/>
        </p:xfrm>
        <a:graphic>
          <a:graphicData uri="http://schemas.openxmlformats.org/drawingml/2006/table">
            <a:tbl>
              <a:tblPr/>
              <a:tblGrid>
                <a:gridCol w="1722755"/>
                <a:gridCol w="2432685"/>
                <a:gridCol w="2581275"/>
              </a:tblGrid>
              <a:tr h="396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XPTN-9000-75/85-2GX16GT-R-CL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XPTN-9000-75/85-2GX16GPT-R-CL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4" name="图片 3" descr="b8185c56f4ea4937a12526e5c22333a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" y="1417320"/>
            <a:ext cx="685800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3380</Words>
  <Application>WPS 演示</Application>
  <PresentationFormat>自定义</PresentationFormat>
  <Paragraphs>598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brush-tipTerrence trial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大地飞鹰</cp:lastModifiedBy>
  <cp:revision>443</cp:revision>
  <dcterms:created xsi:type="dcterms:W3CDTF">2025-08-28T01:25:00Z</dcterms:created>
  <dcterms:modified xsi:type="dcterms:W3CDTF">2026-07-08T06:30:14Z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452BF456C36744E2A9B7E31F2CC04D68_13</vt:lpwstr>
  </property>
  <property fmtid="{D5CDD505-2E9C-101B-9397-08002B2CF9AE}" pid="3" name="KSOProductBuildVer">
    <vt:lpwstr>2052-12.1.0.26895</vt:lpwstr>
  </property>
</Properties>
</file>