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XPTN-9000-75/85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r>
              <a:rPr 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、</a:t>
            </a:r>
            <a:r>
              <a:rPr lang="en-US" alt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IP50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3811905" y="830580"/>
            <a:ext cx="3662045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75/</a:t>
            </a: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85-4GX16GPT-R-CL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75/</a:t>
            </a: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85-4GX16GT-R-CL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2" name="图片 11" descr="XPTN-85-4GX16GP-CL"/>
          <p:cNvPicPr>
            <a:picLocks noChangeAspect="1"/>
          </p:cNvPicPr>
          <p:nvPr/>
        </p:nvPicPr>
        <p:blipFill>
          <a:blip r:embed="rId6"/>
          <a:srcRect t="31397" b="40390"/>
          <a:stretch>
            <a:fillRect/>
          </a:stretch>
        </p:blipFill>
        <p:spPr>
          <a:xfrm>
            <a:off x="3966210" y="1532890"/>
            <a:ext cx="3544708" cy="900000"/>
          </a:xfrm>
          <a:prstGeom prst="rect">
            <a:avLst/>
          </a:prstGeom>
        </p:spPr>
      </p:pic>
      <p:pic>
        <p:nvPicPr>
          <p:cNvPr id="16" name="图片 15" descr="XPTN-85-4GX16GP-CL"/>
          <p:cNvPicPr>
            <a:picLocks noChangeAspect="1"/>
          </p:cNvPicPr>
          <p:nvPr/>
        </p:nvPicPr>
        <p:blipFill>
          <a:blip r:embed="rId6"/>
          <a:srcRect t="31397" b="40390"/>
          <a:stretch>
            <a:fillRect/>
          </a:stretch>
        </p:blipFill>
        <p:spPr>
          <a:xfrm>
            <a:off x="3966210" y="2519045"/>
            <a:ext cx="3544708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IP50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2955"/>
          <a:ext cx="6915785" cy="4672330"/>
        </p:xfrm>
        <a:graphic>
          <a:graphicData uri="http://schemas.openxmlformats.org/drawingml/2006/table">
            <a:tbl>
              <a:tblPr/>
              <a:tblGrid>
                <a:gridCol w="1797050"/>
                <a:gridCol w="2533650"/>
                <a:gridCol w="26035"/>
                <a:gridCol w="25400"/>
                <a:gridCol w="2533650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4*1000M SFP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+ 16*10/100/1000M RJ45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56-560Gbps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41.66-144Mpps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1-16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440*245*44mm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76100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88116"/>
          <a:ext cx="6805930" cy="4190260"/>
        </p:xfrm>
        <a:graphic>
          <a:graphicData uri="http://schemas.openxmlformats.org/drawingml/2006/table">
            <a:tbl>
              <a:tblPr/>
              <a:tblGrid>
                <a:gridCol w="1666240"/>
                <a:gridCol w="2454275"/>
                <a:gridCol w="2685415"/>
              </a:tblGrid>
              <a:tr h="432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30226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4"/>
            </p:custDataLst>
          </p:nvPr>
        </p:nvGraphicFramePr>
        <p:xfrm>
          <a:off x="427355" y="933450"/>
          <a:ext cx="6736715" cy="7920000"/>
        </p:xfrm>
        <a:graphic>
          <a:graphicData uri="http://schemas.openxmlformats.org/drawingml/2006/table">
            <a:tbl>
              <a:tblPr/>
              <a:tblGrid>
                <a:gridCol w="1662430"/>
                <a:gridCol w="2501265"/>
                <a:gridCol w="2573020"/>
              </a:tblGrid>
              <a:tr h="432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XPTN-9000-85-4GX16GPT-R-CL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6" name="图片 5" descr="2dd063bfa922421d896aa0e027dc823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ags/tag3.xml><?xml version="1.0" encoding="utf-8"?>
<p:tagLst xmlns:p="http://schemas.openxmlformats.org/presentationml/2006/main">
  <p:tag name="TABLE_ENDDRAG_ORIGIN_RECT" val="530*659"/>
  <p:tag name="TABLE_ENDDRAG_RECT" val="33*73*530*659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3502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brush-tipTerrence trial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大地飞鹰</cp:lastModifiedBy>
  <cp:revision>447</cp:revision>
  <dcterms:created xsi:type="dcterms:W3CDTF">2025-08-28T01:25:00Z</dcterms:created>
  <dcterms:modified xsi:type="dcterms:W3CDTF">2026-07-08T06:01:19Z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2C5FA3CC71EA4DD19B0D2EF08DE1F0A6_13</vt:lpwstr>
  </property>
  <property fmtid="{D5CDD505-2E9C-101B-9397-08002B2CF9AE}" pid="3" name="KSOProductBuildVer">
    <vt:lpwstr>2052-12.1.0.26895</vt:lpwstr>
  </property>
</Properties>
</file>