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1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r>
              <a:rPr 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、</a:t>
            </a:r>
            <a:r>
              <a:rPr lang="en-US" alt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IP50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2GX4G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2GX4G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XPTN-9000-75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pic>
        <p:nvPicPr>
          <p:cNvPr id="3" name="图片 2" descr="CTC 75-2GX4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60" y="1637030"/>
            <a:ext cx="945457" cy="1800000"/>
          </a:xfrm>
          <a:prstGeom prst="rect">
            <a:avLst/>
          </a:prstGeom>
        </p:spPr>
      </p:pic>
      <p:pic>
        <p:nvPicPr>
          <p:cNvPr id="10" name="图片 9" descr="CTC 75-2GX4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275" y="1637030"/>
            <a:ext cx="945457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IP50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46239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72642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56-560Gbps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41.66-144Mpps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/>
                </a:tc>
                <a:tc hMerge="1">
                  <a:tcPr/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1-4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143*104*48mm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0.58KG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0.6KG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导轨安装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8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4" y="933519"/>
          <a:ext cx="6736715" cy="7891592"/>
        </p:xfrm>
        <a:graphic>
          <a:graphicData uri="http://schemas.openxmlformats.org/drawingml/2006/table">
            <a:tbl>
              <a:tblPr/>
              <a:tblGrid>
                <a:gridCol w="1763633"/>
                <a:gridCol w="2486538"/>
                <a:gridCol w="2486538"/>
              </a:tblGrid>
              <a:tr h="403592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6" name="图片 5" descr="dab796c074154fef897fa4a0ddb12f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17320"/>
            <a:ext cx="6858000" cy="3028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3292</Words>
  <Application>WPS 演示</Application>
  <PresentationFormat>自定义</PresentationFormat>
  <Paragraphs>588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brush-tipTerrence trial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大地飞鹰</cp:lastModifiedBy>
  <cp:revision>440</cp:revision>
  <dcterms:created xsi:type="dcterms:W3CDTF">2025-08-28T01:25:00Z</dcterms:created>
  <dcterms:modified xsi:type="dcterms:W3CDTF">2026-07-07T06:56:34Z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E3073CD25706467E8255347B4F986106_13</vt:lpwstr>
  </property>
  <property fmtid="{D5CDD505-2E9C-101B-9397-08002B2CF9AE}" pid="3" name="KSOProductBuildVer">
    <vt:lpwstr>2052-12.1.0.26895</vt:lpwstr>
  </property>
</Properties>
</file>