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EDEDED"/>
    <a:srgbClr val="FFFFFF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XPTN-9000-75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DC12~58V Non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1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85℃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IP40</a:t>
            </a:r>
            <a:r>
              <a:rPr lang="zh-CN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、</a:t>
            </a:r>
            <a:r>
              <a:rPr lang="en-US" altLang="zh-CN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IP50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750" algn="l" rtl="0" eaLnBrk="0">
              <a:lnSpc>
                <a:spcPts val="1915"/>
              </a:lnSpc>
              <a:spcBef>
                <a:spcPts val="100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 CSMA/CD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af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at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802.3x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Flow Control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Networks</a:t>
            </a:r>
            <a:endParaRPr sz="14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rtl="0" eaLnBrk="0">
              <a:lnSpc>
                <a:spcPts val="1915"/>
              </a:lnSpc>
              <a:spcBef>
                <a:spcPts val="380"/>
              </a:spcBef>
            </a:pP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sz="1400" kern="0" spc="-1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.3u</a:t>
            </a:r>
            <a:r>
              <a:rPr lang="en-US"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100Base-TX/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802.3z Gigabit SX/LX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6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5240" algn="l" rtl="0" eaLnBrk="0">
              <a:lnSpc>
                <a:spcPct val="85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轻管理型交换机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4374624" y="830863"/>
            <a:ext cx="3099379" cy="61603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75-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2GX8GPT-CL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75-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2GX8GT-CL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XPTN-9000-75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pic>
        <p:nvPicPr>
          <p:cNvPr id="17" name="图片 16" descr="CTC 75-2GX8GT-M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760" y="1637030"/>
            <a:ext cx="945457" cy="1800000"/>
          </a:xfrm>
          <a:prstGeom prst="rect">
            <a:avLst/>
          </a:prstGeom>
        </p:spPr>
      </p:pic>
      <p:pic>
        <p:nvPicPr>
          <p:cNvPr id="19" name="图片 18" descr="CTC 75-2GX8GT-M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920" y="1637030"/>
            <a:ext cx="945457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IP50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 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 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 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06234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593074"/>
          <a:ext cx="6793230" cy="4434590"/>
        </p:xfrm>
        <a:graphic>
          <a:graphicData uri="http://schemas.openxmlformats.org/drawingml/2006/table">
            <a:tbl>
              <a:tblPr/>
              <a:tblGrid>
                <a:gridCol w="1765300"/>
                <a:gridCol w="2488483"/>
                <a:gridCol w="25400"/>
                <a:gridCol w="25400"/>
                <a:gridCol w="2488567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XPTN-9000-75-2GX8GT-CL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XPTN-9000-75-2GX8GPT-CL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>
                    <a:lnT w="28575">
                      <a:solidFill>
                        <a:scrgbClr r="0" g="0" b="0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rgbClr r="0" g="0" b="0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个千兆光口，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8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个千兆电口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56-560Gbps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41.66-144Mpps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1-8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240W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592000"/>
        </p:xfrm>
        <a:graphic>
          <a:graphicData uri="http://schemas.openxmlformats.org/drawingml/2006/table">
            <a:tbl>
              <a:tblPr/>
              <a:tblGrid>
                <a:gridCol w="1765300"/>
                <a:gridCol w="2488565"/>
                <a:gridCol w="2488565"/>
              </a:tblGrid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IDFon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IDFon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143*104*48mm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0.58KG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0.6KG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导轨安装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69115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318266"/>
          <a:ext cx="6805930" cy="4131985"/>
        </p:xfrm>
        <a:graphic>
          <a:graphicData uri="http://schemas.openxmlformats.org/drawingml/2006/table">
            <a:tbl>
              <a:tblPr/>
              <a:tblGrid>
                <a:gridCol w="1781810"/>
                <a:gridCol w="2512060"/>
                <a:gridCol w="2512060"/>
              </a:tblGrid>
              <a:tr h="387985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XPTN-9000-75-2GX8GT-CL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XPTN-9000-75-2GX8GPT-CL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427354" y="933519"/>
          <a:ext cx="6736715" cy="7891592"/>
        </p:xfrm>
        <a:graphic>
          <a:graphicData uri="http://schemas.openxmlformats.org/drawingml/2006/table">
            <a:tbl>
              <a:tblPr/>
              <a:tblGrid>
                <a:gridCol w="1763633"/>
                <a:gridCol w="2486538"/>
                <a:gridCol w="2486538"/>
              </a:tblGrid>
              <a:tr h="403592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XPTN-9000-75-2GX8GT-CL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XPTN-9000-75-2GX8GPT-CL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4" name="图片 3" descr="df57329e68424a2298d376586bc961b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" y="1417320"/>
            <a:ext cx="6743700" cy="29813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3270</Words>
  <Application>WPS 演示</Application>
  <PresentationFormat>自定义</PresentationFormat>
  <Paragraphs>589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brush-tipTerrence trial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大地飞鹰</cp:lastModifiedBy>
  <cp:revision>437</cp:revision>
  <dcterms:created xsi:type="dcterms:W3CDTF">2025-08-28T01:25:00Z</dcterms:created>
  <dcterms:modified xsi:type="dcterms:W3CDTF">2026-07-07T06:54:20Z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DB3F01B3FC2647EBA2D30893E94E4E44_13</vt:lpwstr>
  </property>
  <property fmtid="{D5CDD505-2E9C-101B-9397-08002B2CF9AE}" pid="3" name="KSOProductBuildVer">
    <vt:lpwstr>2052-12.1.0.26895</vt:lpwstr>
  </property>
</Properties>
</file>