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4374624" y="830863"/>
            <a:ext cx="3099379" cy="616032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4GX16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G</a:t>
            </a:r>
            <a:r>
              <a:rPr lang="en-US" altLang="zh-CN" sz="16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PT-CL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85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4GX16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G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T-CL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11" y="1701046"/>
            <a:ext cx="3313317" cy="54674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11" y="2502416"/>
            <a:ext cx="3313317" cy="5467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150" cy="4420235"/>
        </p:xfrm>
        <a:graphic>
          <a:graphicData uri="http://schemas.openxmlformats.org/drawingml/2006/table">
            <a:tbl>
              <a:tblPr/>
              <a:tblGrid>
                <a:gridCol w="1765300"/>
                <a:gridCol w="2488483"/>
                <a:gridCol w="25400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4*1000M SFP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+ 16*10/100/1000M RJ45 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ports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25146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cPr/>
                </a:tc>
                <a:tc hMerge="1">
                  <a:tcPr/>
                </a:tc>
              </a:tr>
              <a:tr h="31305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29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/>
                </a:tc>
                <a:tc hMerge="1">
                  <a:tcPr/>
                </a:tc>
                <a:tc hMerge="1">
                  <a:tcPr/>
                </a:tc>
              </a:tr>
              <a:tr h="28829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290">
                <a:tc v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8829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1-16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29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29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  <a:tr h="288290">
                <a:tc vMerge="1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492375"/>
        </p:xfrm>
        <a:graphic>
          <a:graphicData uri="http://schemas.openxmlformats.org/drawingml/2006/table">
            <a:tbl>
              <a:tblPr/>
              <a:tblGrid>
                <a:gridCol w="1765300"/>
                <a:gridCol w="2488565"/>
                <a:gridCol w="2488565"/>
              </a:tblGrid>
              <a:tr h="27178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14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14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194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7178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71145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318266"/>
          <a:ext cx="6805930" cy="5093335"/>
        </p:xfrm>
        <a:graphic>
          <a:graphicData uri="http://schemas.openxmlformats.org/drawingml/2006/table">
            <a:tbl>
              <a:tblPr/>
              <a:tblGrid>
                <a:gridCol w="1781810"/>
                <a:gridCol w="2512060"/>
                <a:gridCol w="2512060"/>
              </a:tblGrid>
              <a:tr h="38798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36322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68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195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3619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4"/>
            </p:custDataLst>
          </p:nvPr>
        </p:nvGraphicFramePr>
        <p:xfrm>
          <a:off x="427355" y="933450"/>
          <a:ext cx="6736715" cy="8346440"/>
        </p:xfrm>
        <a:graphic>
          <a:graphicData uri="http://schemas.openxmlformats.org/drawingml/2006/table">
            <a:tbl>
              <a:tblPr/>
              <a:tblGrid>
                <a:gridCol w="1763395"/>
                <a:gridCol w="2486660"/>
                <a:gridCol w="2486660"/>
              </a:tblGrid>
              <a:tr h="728345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XPTN-9000-85-4GX16GT-CL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XPTN-9000-85-4GX16GPT-CL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</a:tr>
              <a:tr h="35687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687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50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575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6385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57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638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638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575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6385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575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6385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638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575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/>
                </a:tc>
              </a:tr>
              <a:tr h="286385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6385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575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/>
                </a:tc>
              </a:tr>
              <a:tr h="286385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575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6385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6385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  <a:tr h="286385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6" name="图片 5" descr="2dd063bfa922421d896aa0e027dc823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70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ags/tag3.xml><?xml version="1.0" encoding="utf-8"?>
<p:tagLst xmlns:p="http://schemas.openxmlformats.org/presentationml/2006/main">
  <p:tag name="TABLE_ENDDRAG_ORIGIN_RECT" val="530*659"/>
  <p:tag name="TABLE_ENDDRAG_RECT" val="33*73*530*659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3413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AMGDT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笺</cp:lastModifiedBy>
  <cp:revision>441</cp:revision>
  <dcterms:created xsi:type="dcterms:W3CDTF">2025-08-28T01:25:00Z</dcterms:created>
  <dcterms:modified xsi:type="dcterms:W3CDTF">2025-11-24T06:07:39Z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2C5FA3CC71EA4DD19B0D2EF08DE1F0A6_13</vt:lpwstr>
  </property>
  <property fmtid="{D5CDD505-2E9C-101B-9397-08002B2CF9AE}" pid="3" name="KSOProductBuildVer">
    <vt:lpwstr>2052-12.1.0.23125</vt:lpwstr>
  </property>
</Properties>
</file>