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E8E8E8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XPTN-9000-85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4374624" y="830863"/>
            <a:ext cx="3099379" cy="6160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4GX24G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PT-CL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4GX24G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T-CL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XPTN-9000-85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sp>
        <p:nvSpPr>
          <p:cNvPr id="3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94" y="1783558"/>
            <a:ext cx="3315383" cy="54708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74" y="2596993"/>
            <a:ext cx="3315383" cy="5470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 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 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 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3074"/>
          <a:ext cx="6793230" cy="3923030"/>
        </p:xfrm>
        <a:graphic>
          <a:graphicData uri="http://schemas.openxmlformats.org/drawingml/2006/table">
            <a:tbl>
              <a:tblPr/>
              <a:tblGrid>
                <a:gridCol w="1684655"/>
                <a:gridCol w="2488565"/>
                <a:gridCol w="105963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4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个千兆光口，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24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个千兆电口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1-24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360W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263140"/>
        </p:xfrm>
        <a:graphic>
          <a:graphicData uri="http://schemas.openxmlformats.org/drawingml/2006/table">
            <a:tbl>
              <a:tblPr/>
              <a:tblGrid>
                <a:gridCol w="1657350"/>
                <a:gridCol w="259651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~75℃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440*245*44mm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3.25KG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机架式安装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18266"/>
          <a:ext cx="6805930" cy="4131945"/>
        </p:xfrm>
        <a:graphic>
          <a:graphicData uri="http://schemas.openxmlformats.org/drawingml/2006/table">
            <a:tbl>
              <a:tblPr/>
              <a:tblGrid>
                <a:gridCol w="1687830"/>
                <a:gridCol w="2484755"/>
                <a:gridCol w="2633345"/>
              </a:tblGrid>
              <a:tr h="38798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427355" y="933450"/>
          <a:ext cx="6736715" cy="7870190"/>
        </p:xfrm>
        <a:graphic>
          <a:graphicData uri="http://schemas.openxmlformats.org/drawingml/2006/table">
            <a:tbl>
              <a:tblPr/>
              <a:tblGrid>
                <a:gridCol w="1628775"/>
                <a:gridCol w="2527300"/>
                <a:gridCol w="2580640"/>
              </a:tblGrid>
              <a:tr h="38227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XPTN-9000-85-4GX24GPT-CL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4" name="图片 3" descr="74becb9a29434043a1f92c978b46f0a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" y="1417320"/>
            <a:ext cx="685800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3288</Words>
  <Application>WPS 演示</Application>
  <PresentationFormat>自定义</PresentationFormat>
  <Paragraphs>598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AMGDT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笺</cp:lastModifiedBy>
  <cp:revision>440</cp:revision>
  <dcterms:created xsi:type="dcterms:W3CDTF">2025-08-28T01:25:00Z</dcterms:created>
  <dcterms:modified xsi:type="dcterms:W3CDTF">2025-11-24T06:07:39Z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0E6F3C5846BD420F856ADCC0171BA184_13</vt:lpwstr>
  </property>
  <property fmtid="{D5CDD505-2E9C-101B-9397-08002B2CF9AE}" pid="3" name="KSOProductBuildVer">
    <vt:lpwstr>2052-12.1.0.23125</vt:lpwstr>
  </property>
</Properties>
</file>