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DEDED"/>
    <a:srgbClr val="FFFFFF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XPTN-9000-75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1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85℃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XPTN-9000-75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4GX8G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4GX8G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0" y="1564640"/>
            <a:ext cx="1060450" cy="17945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40" y="1564640"/>
            <a:ext cx="1060450" cy="1794510"/>
          </a:xfrm>
          <a:prstGeom prst="rect">
            <a:avLst/>
          </a:prstGeom>
        </p:spPr>
      </p:pic>
      <p:sp>
        <p:nvSpPr>
          <p:cNvPr id="7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2" name="textbox 8"/>
          <p:cNvSpPr/>
          <p:nvPr/>
        </p:nvSpPr>
        <p:spPr>
          <a:xfrm>
            <a:off x="657020" y="7122916"/>
            <a:ext cx="2798244" cy="2405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 CSMA/CD 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 af 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 at 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802.3x Flow Control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 Networks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 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802.3u 100Base-TX/</a:t>
            </a: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802.3z Gigabit SX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443459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8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1-8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240W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IDFon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IDFon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143*104*48mm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0.58KG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0.6KG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导轨安装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4131985"/>
        </p:xfrm>
        <a:graphic>
          <a:graphicData uri="http://schemas.openxmlformats.org/drawingml/2006/table">
            <a:tbl>
              <a:tblPr/>
              <a:tblGrid>
                <a:gridCol w="1781810"/>
                <a:gridCol w="2512060"/>
                <a:gridCol w="251206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4" y="933519"/>
          <a:ext cx="6736715" cy="7891592"/>
        </p:xfrm>
        <a:graphic>
          <a:graphicData uri="http://schemas.openxmlformats.org/drawingml/2006/table">
            <a:tbl>
              <a:tblPr/>
              <a:tblGrid>
                <a:gridCol w="1763633"/>
                <a:gridCol w="2486538"/>
                <a:gridCol w="2486538"/>
              </a:tblGrid>
              <a:tr h="403592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77-4GX8GT-M_线稿_中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" y="1479550"/>
            <a:ext cx="7259955" cy="3248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3238</Words>
  <Application>WPS 演示</Application>
  <PresentationFormat>自定义</PresentationFormat>
  <Paragraphs>591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438</cp:revision>
  <dcterms:created xsi:type="dcterms:W3CDTF">2025-08-28T01:25:00Z</dcterms:created>
  <dcterms:modified xsi:type="dcterms:W3CDTF">2025-11-24T07:42:46Z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8689CB280D4C495E92CEB9C2552E5082_13</vt:lpwstr>
  </property>
  <property fmtid="{D5CDD505-2E9C-101B-9397-08002B2CF9AE}" pid="3" name="KSOProductBuildVer">
    <vt:lpwstr>2052-12.1.0.23125</vt:lpwstr>
  </property>
</Properties>
</file>