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2GX16G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2GX16G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09" y="1783596"/>
            <a:ext cx="3315386" cy="5470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09" y="2601476"/>
            <a:ext cx="3315386" cy="547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392303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16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1-16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263140"/>
        </p:xfrm>
        <a:graphic>
          <a:graphicData uri="http://schemas.openxmlformats.org/drawingml/2006/table">
            <a:tbl>
              <a:tblPr/>
              <a:tblGrid>
                <a:gridCol w="1697990"/>
                <a:gridCol w="255587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440*254*44mm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3656965"/>
        </p:xfrm>
        <a:graphic>
          <a:graphicData uri="http://schemas.openxmlformats.org/drawingml/2006/table">
            <a:tbl>
              <a:tblPr/>
              <a:tblGrid>
                <a:gridCol w="1701165"/>
                <a:gridCol w="2444115"/>
                <a:gridCol w="266065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5" y="933450"/>
          <a:ext cx="6736715" cy="7280275"/>
        </p:xfrm>
        <a:graphic>
          <a:graphicData uri="http://schemas.openxmlformats.org/drawingml/2006/table">
            <a:tbl>
              <a:tblPr/>
              <a:tblGrid>
                <a:gridCol w="1722755"/>
                <a:gridCol w="2432685"/>
                <a:gridCol w="2581275"/>
              </a:tblGrid>
              <a:tr h="396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b8185c56f4ea4937a12526e5c22333a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3288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438</cp:revision>
  <dcterms:created xsi:type="dcterms:W3CDTF">2025-08-28T01:25:00Z</dcterms:created>
  <dcterms:modified xsi:type="dcterms:W3CDTF">2025-11-24T06:07:37Z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452BF456C36744E2A9B7E31F2CC04D68_13</vt:lpwstr>
  </property>
  <property fmtid="{D5CDD505-2E9C-101B-9397-08002B2CF9AE}" pid="3" name="KSOProductBuildVer">
    <vt:lpwstr>2052-12.1.0.23125</vt:lpwstr>
  </property>
</Properties>
</file>